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9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EF9AB-EC13-42F7-9769-CB11785AED03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3E457-2D4E-4BF3-9534-51A1E0680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2D3C85-A71B-4D83-9B43-5EE939F5A484}" type="slidenum">
              <a:rPr lang="en-US"/>
              <a:pPr/>
              <a:t>2</a:t>
            </a:fld>
            <a:endParaRPr lang="en-US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55A0C5-DBD4-4931-936B-7006E6113118}" type="slidenum">
              <a:rPr lang="en-US"/>
              <a:pPr/>
              <a:t>3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573BC7-D994-4565-879E-C5C1A02123E9}" type="slidenum">
              <a:rPr lang="en-US"/>
              <a:pPr/>
              <a:t>4</a:t>
            </a:fld>
            <a:endParaRPr lang="en-US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1BF6C-4B74-4683-A535-A55D519BB33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67BFC-6342-4D58-B99B-861578323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25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355725" y="1406525"/>
            <a:ext cx="69500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Interval Estimation (a.k.a. confidence interval)</a:t>
            </a:r>
          </a:p>
          <a:p>
            <a:endParaRPr lang="en-US"/>
          </a:p>
          <a:p>
            <a:r>
              <a:rPr lang="en-US"/>
              <a:t>Is there a range of possible values for </a:t>
            </a:r>
            <a:r>
              <a:rPr lang="en-US">
                <a:sym typeface="Symbol" pitchFamily="18" charset="2"/>
              </a:rPr>
              <a:t></a:t>
            </a:r>
            <a:r>
              <a:rPr lang="en-US"/>
              <a:t> that you can specify, onto which you can attach a statistical probability?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3276600" y="1066800"/>
            <a:ext cx="2609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Confidence Interval</a:t>
            </a: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2117725" y="4156075"/>
            <a:ext cx="57245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Where</a:t>
            </a:r>
          </a:p>
          <a:p>
            <a:endParaRPr lang="en-US"/>
          </a:p>
          <a:p>
            <a:r>
              <a:rPr lang="en-US" i="1"/>
              <a:t>t </a:t>
            </a:r>
            <a:r>
              <a:rPr lang="en-US"/>
              <a:t>= critical value of </a:t>
            </a:r>
            <a:r>
              <a:rPr lang="en-US" i="1"/>
              <a:t>t</a:t>
            </a:r>
            <a:r>
              <a:rPr lang="en-US"/>
              <a:t> for </a:t>
            </a:r>
            <a:r>
              <a:rPr lang="en-US" i="1"/>
              <a:t>df </a:t>
            </a:r>
            <a:r>
              <a:rPr lang="en-US"/>
              <a:t>= </a:t>
            </a:r>
            <a:r>
              <a:rPr lang="en-US" i="1"/>
              <a:t>N</a:t>
            </a:r>
            <a:r>
              <a:rPr lang="en-US"/>
              <a:t> - 1, two-tailed</a:t>
            </a:r>
          </a:p>
          <a:p>
            <a:endParaRPr lang="en-US"/>
          </a:p>
          <a:p>
            <a:r>
              <a:rPr lang="en-US"/>
              <a:t>X = observed value of the sample </a:t>
            </a:r>
          </a:p>
        </p:txBody>
      </p:sp>
      <p:sp>
        <p:nvSpPr>
          <p:cNvPr id="137223" name="Text Box 7"/>
          <p:cNvSpPr txBox="1">
            <a:spLocks noChangeArrowheads="1"/>
          </p:cNvSpPr>
          <p:nvPr/>
        </p:nvSpPr>
        <p:spPr bwMode="auto">
          <a:xfrm>
            <a:off x="2133600" y="5029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_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879725" y="2819400"/>
            <a:ext cx="3452813" cy="720725"/>
            <a:chOff x="1814" y="1776"/>
            <a:chExt cx="2175" cy="454"/>
          </a:xfrm>
        </p:grpSpPr>
        <p:sp>
          <p:nvSpPr>
            <p:cNvPr id="137219" name="Text Box 3"/>
            <p:cNvSpPr txBox="1">
              <a:spLocks noChangeArrowheads="1"/>
            </p:cNvSpPr>
            <p:nvPr/>
          </p:nvSpPr>
          <p:spPr bwMode="auto">
            <a:xfrm>
              <a:off x="1814" y="1942"/>
              <a:ext cx="217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/>
                <a:t>X – </a:t>
              </a:r>
              <a:r>
                <a:rPr lang="en-US" i="1" dirty="0" err="1"/>
                <a:t>ts</a:t>
              </a:r>
              <a:r>
                <a:rPr lang="en-US" baseline="-25000" dirty="0" err="1"/>
                <a:t>X</a:t>
              </a:r>
              <a:r>
                <a:rPr lang="en-US" dirty="0"/>
                <a:t>   </a:t>
              </a:r>
              <a:r>
                <a:rPr lang="en-US" dirty="0">
                  <a:sym typeface="Symbol" pitchFamily="18" charset="2"/>
                </a:rPr>
                <a:t>         </a:t>
              </a:r>
              <a:r>
                <a:rPr lang="en-US" dirty="0"/>
                <a:t>X + </a:t>
              </a:r>
              <a:r>
                <a:rPr lang="en-US" i="1" dirty="0" err="1"/>
                <a:t>ts</a:t>
              </a:r>
              <a:r>
                <a:rPr lang="en-US" baseline="-25000" dirty="0" err="1"/>
                <a:t>X</a:t>
              </a:r>
              <a:r>
                <a:rPr lang="en-US" dirty="0"/>
                <a:t> </a:t>
              </a:r>
            </a:p>
          </p:txBody>
        </p:sp>
        <p:sp>
          <p:nvSpPr>
            <p:cNvPr id="137220" name="Text Box 4"/>
            <p:cNvSpPr txBox="1">
              <a:spLocks noChangeArrowheads="1"/>
            </p:cNvSpPr>
            <p:nvPr/>
          </p:nvSpPr>
          <p:spPr bwMode="auto">
            <a:xfrm>
              <a:off x="1814" y="177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  <p:sp>
          <p:nvSpPr>
            <p:cNvPr id="137221" name="Text Box 5"/>
            <p:cNvSpPr txBox="1">
              <a:spLocks noChangeArrowheads="1"/>
            </p:cNvSpPr>
            <p:nvPr/>
          </p:nvSpPr>
          <p:spPr bwMode="auto">
            <a:xfrm>
              <a:off x="2812" y="177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/>
                <a:t>_</a:t>
              </a:r>
            </a:p>
          </p:txBody>
        </p:sp>
        <p:sp>
          <p:nvSpPr>
            <p:cNvPr id="137224" name="Text Box 8"/>
            <p:cNvSpPr txBox="1">
              <a:spLocks noChangeArrowheads="1"/>
            </p:cNvSpPr>
            <p:nvPr/>
          </p:nvSpPr>
          <p:spPr bwMode="auto">
            <a:xfrm>
              <a:off x="2112" y="1920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/>
                <a:t>-</a:t>
              </a:r>
            </a:p>
          </p:txBody>
        </p:sp>
        <p:sp>
          <p:nvSpPr>
            <p:cNvPr id="137225" name="Text Box 9"/>
            <p:cNvSpPr txBox="1">
              <a:spLocks noChangeArrowheads="1"/>
            </p:cNvSpPr>
            <p:nvPr/>
          </p:nvSpPr>
          <p:spPr bwMode="auto">
            <a:xfrm>
              <a:off x="3120" y="1920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/>
                <a:t>-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8525" y="3352800"/>
            <a:ext cx="22669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07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52400" y="-609600"/>
            <a:ext cx="9156700" cy="944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0774" name="Line 6"/>
          <p:cNvSpPr>
            <a:spLocks noChangeShapeType="1"/>
          </p:cNvSpPr>
          <p:nvPr/>
        </p:nvSpPr>
        <p:spPr bwMode="auto">
          <a:xfrm>
            <a:off x="609600" y="4648200"/>
            <a:ext cx="228600" cy="76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0775" name="Line 7"/>
          <p:cNvSpPr>
            <a:spLocks noChangeShapeType="1"/>
          </p:cNvSpPr>
          <p:nvPr/>
        </p:nvSpPr>
        <p:spPr bwMode="auto">
          <a:xfrm>
            <a:off x="7696200" y="2667000"/>
            <a:ext cx="228600" cy="76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0776" name="Line 8"/>
          <p:cNvSpPr>
            <a:spLocks noChangeShapeType="1"/>
          </p:cNvSpPr>
          <p:nvPr/>
        </p:nvSpPr>
        <p:spPr bwMode="auto">
          <a:xfrm flipV="1">
            <a:off x="762000" y="3048000"/>
            <a:ext cx="7010400" cy="1981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0777" name="Text Box 9"/>
          <p:cNvSpPr txBox="1">
            <a:spLocks noChangeArrowheads="1"/>
          </p:cNvSpPr>
          <p:nvPr/>
        </p:nvSpPr>
        <p:spPr bwMode="auto">
          <a:xfrm rot="-883894">
            <a:off x="2057400" y="2590800"/>
            <a:ext cx="431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b="1"/>
              <a:t>Oh no!  Not again!!!</a:t>
            </a:r>
          </a:p>
        </p:txBody>
      </p:sp>
    </p:spTree>
  </p:cSld>
  <p:clrMapOvr>
    <a:masterClrMapping/>
  </p:clrMapOvr>
  <p:transition spd="med">
    <p:newsflash/>
    <p:sndAc>
      <p:stSnd>
        <p:snd r:embed="rId3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82</Words>
  <Application>Microsoft Office PowerPoint</Application>
  <PresentationFormat>On-screen Show (4:3)</PresentationFormat>
  <Paragraphs>21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Confidence Intervals</vt:lpstr>
      <vt:lpstr>Slide 2</vt:lpstr>
      <vt:lpstr>Slide 3</vt:lpstr>
      <vt:lpstr>Slide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3</cp:revision>
  <dcterms:created xsi:type="dcterms:W3CDTF">2010-10-20T17:53:40Z</dcterms:created>
  <dcterms:modified xsi:type="dcterms:W3CDTF">2010-10-25T16:09:01Z</dcterms:modified>
</cp:coreProperties>
</file>